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20" r:id="rId6"/>
    <p:sldId id="321" r:id="rId7"/>
    <p:sldId id="322" r:id="rId8"/>
    <p:sldId id="326" r:id="rId9"/>
    <p:sldId id="323" r:id="rId10"/>
    <p:sldId id="325" r:id="rId11"/>
    <p:sldId id="324" r:id="rId12"/>
    <p:sldId id="327" r:id="rId13"/>
    <p:sldId id="328" r:id="rId14"/>
    <p:sldId id="32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7C5196-C7CF-0809-4B96-71A10DE393A9}" v="422" dt="2023-12-12T02:16:33.408"/>
    <p1510:client id="{761DCC91-9AB7-5B3C-A09E-8DED4B22D7A2}" v="170" dt="2023-12-11T03:06:17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7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  <a:endParaRPr lang="en-ZA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mariano.com/reac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marinedatascience.co/software/index.html" TargetMode="Externa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/>
          <a:lstStyle/>
          <a:p>
            <a:r>
              <a:rPr lang="en-US" dirty="0"/>
              <a:t>Attendance Log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MachineLearners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1AF-E8DB-CB76-3295-2D61E14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6" y="898525"/>
            <a:ext cx="6730620" cy="836836"/>
          </a:xfrm>
        </p:spPr>
        <p:txBody>
          <a:bodyPr anchor="t">
            <a:normAutofit/>
          </a:bodyPr>
          <a:lstStyle/>
          <a:p>
            <a:r>
              <a:rPr lang="en-US" dirty="0"/>
              <a:t>Future Works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4E6E9C-884E-5537-3A81-161FA387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C817E-D515-FA6C-4313-8B58B421F8A4}"/>
              </a:ext>
            </a:extLst>
          </p:cNvPr>
          <p:cNvSpPr txBox="1"/>
          <p:nvPr/>
        </p:nvSpPr>
        <p:spPr>
          <a:xfrm>
            <a:off x="4750130" y="2553194"/>
            <a:ext cx="6594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is always scope for improvement: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Login Page, better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Structed and segregated architecture for better scalability.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Adding more features to the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Making it more cost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using more accurate and lighter model for training.</a:t>
            </a:r>
          </a:p>
        </p:txBody>
      </p:sp>
    </p:spTree>
    <p:extLst>
      <p:ext uri="{BB962C8B-B14F-4D97-AF65-F5344CB8AC3E}">
        <p14:creationId xmlns:p14="http://schemas.microsoft.com/office/powerpoint/2010/main" val="409396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1AF-E8DB-CB76-3295-2D61E14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275" y="3010582"/>
            <a:ext cx="6730620" cy="836836"/>
          </a:xfrm>
        </p:spPr>
        <p:txBody>
          <a:bodyPr anchor="t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4E6E9C-884E-5537-3A81-161FA387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8170-E4BA-6C8E-F5B2-9934C348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75" y="896112"/>
            <a:ext cx="10363200" cy="132588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Meet The team </a:t>
            </a:r>
            <a:endParaRPr lang="en-US"/>
          </a:p>
        </p:txBody>
      </p:sp>
      <p:pic>
        <p:nvPicPr>
          <p:cNvPr id="17" name="Picture 16" descr="People Raising Their Hands">
            <a:extLst>
              <a:ext uri="{FF2B5EF4-FFF2-40B4-BE49-F238E27FC236}">
                <a16:creationId xmlns:a16="http://schemas.microsoft.com/office/drawing/2014/main" id="{1B23063D-8218-EF5D-8BAF-F2CF541B4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752" r="6252" b="7283"/>
          <a:stretch/>
        </p:blipFill>
        <p:spPr>
          <a:xfrm>
            <a:off x="857536" y="2219868"/>
            <a:ext cx="10548580" cy="2140124"/>
          </a:xfrm>
          <a:prstGeom prst="rect">
            <a:avLst/>
          </a:prstGeom>
          <a:noFill/>
        </p:spPr>
      </p:pic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7D390AD0-007A-1C38-3BCF-831954028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104030" cy="26863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Tirth Gaurang Shah</a:t>
            </a:r>
            <a:endParaRPr lang="en-US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C943CF60-FCA2-48E9-A6F6-739BADEC540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3224283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dirty="0">
                <a:solidFill>
                  <a:srgbClr val="F8F0E3"/>
                </a:solidFill>
                <a:ea typeface="+mn-lt"/>
                <a:cs typeface="+mn-lt"/>
              </a:rPr>
              <a:t>Deep </a:t>
            </a:r>
            <a:r>
              <a:rPr lang="en-US" dirty="0" err="1">
                <a:solidFill>
                  <a:srgbClr val="F8F0E3"/>
                </a:solidFill>
                <a:ea typeface="+mn-lt"/>
                <a:cs typeface="+mn-lt"/>
              </a:rPr>
              <a:t>Jigneshkumar</a:t>
            </a:r>
            <a:r>
              <a:rPr lang="en-US" dirty="0">
                <a:solidFill>
                  <a:srgbClr val="F8F0E3"/>
                </a:solidFill>
                <a:ea typeface="+mn-lt"/>
                <a:cs typeface="+mn-lt"/>
              </a:rPr>
              <a:t> Ka Patel</a:t>
            </a:r>
          </a:p>
          <a:p>
            <a:pPr algn="ctr"/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3FE8E6-BBD2-83EF-97C0-AF6873C4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F76D3A47-2742-000F-4A0A-42D34FBB9D41}"/>
              </a:ext>
            </a:extLst>
          </p:cNvPr>
          <p:cNvSpPr txBox="1">
            <a:spLocks/>
          </p:cNvSpPr>
          <p:nvPr/>
        </p:nvSpPr>
        <p:spPr>
          <a:xfrm>
            <a:off x="3003986" y="5190991"/>
            <a:ext cx="3167417" cy="331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F8F0E3"/>
                </a:solidFill>
                <a:ea typeface="+mn-lt"/>
                <a:cs typeface="+mn-lt"/>
              </a:rPr>
              <a:t>Mayurkumar</a:t>
            </a:r>
            <a:r>
              <a:rPr lang="en-US" dirty="0">
                <a:solidFill>
                  <a:srgbClr val="F8F0E3"/>
                </a:solidFill>
                <a:ea typeface="+mn-lt"/>
                <a:cs typeface="+mn-lt"/>
              </a:rPr>
              <a:t> Patel</a:t>
            </a:r>
            <a:endParaRPr lang="en-US" dirty="0">
              <a:solidFill>
                <a:srgbClr val="F8F0E3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4646BF24-2231-68D6-5F95-C50D9E9F31C2}"/>
              </a:ext>
            </a:extLst>
          </p:cNvPr>
          <p:cNvSpPr txBox="1">
            <a:spLocks/>
          </p:cNvSpPr>
          <p:nvPr/>
        </p:nvSpPr>
        <p:spPr>
          <a:xfrm>
            <a:off x="6327219" y="5249519"/>
            <a:ext cx="3508611" cy="319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8F0E3"/>
                </a:solidFill>
                <a:ea typeface="+mn-lt"/>
                <a:cs typeface="+mn-lt"/>
              </a:rPr>
              <a:t>Anushka Vaibhav </a:t>
            </a:r>
            <a:r>
              <a:rPr lang="en-US" dirty="0" err="1">
                <a:solidFill>
                  <a:srgbClr val="F8F0E3"/>
                </a:solidFill>
                <a:ea typeface="+mn-lt"/>
                <a:cs typeface="+mn-lt"/>
              </a:rPr>
              <a:t>Rodi</a:t>
            </a:r>
            <a:endParaRPr lang="en-US" dirty="0">
              <a:solidFill>
                <a:srgbClr val="F8F0E3"/>
              </a:solidFill>
              <a:ea typeface="+mn-lt"/>
              <a:cs typeface="+mn-lt"/>
            </a:endParaRPr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05588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1AF-E8DB-CB76-3295-2D61E14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6" y="898525"/>
            <a:ext cx="6730620" cy="836836"/>
          </a:xfrm>
        </p:spPr>
        <p:txBody>
          <a:bodyPr anchor="t">
            <a:normAutofit/>
          </a:bodyPr>
          <a:lstStyle/>
          <a:p>
            <a:r>
              <a:rPr lang="en-US" dirty="0"/>
              <a:t>Project Description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43F6C08-7251-846E-945D-05E5A640C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6461" y="1885043"/>
            <a:ext cx="4183425" cy="401306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This project is a cloud-based attendance management system deployed on Microsoft Azure, harnessing the power of cloud computing and artificial intelligence. It integrates a front-end application and a dedicated face-recognition module, each hosted on separate Azure virtual machines (VMs), to offer a robust and scalable solution for real-time attendance tracking.</a:t>
            </a:r>
            <a:endParaRPr lang="en-US" sz="24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4E6E9C-884E-5537-3A81-161FA387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" name="Picture 3" descr="A computer with a cloud and a camera&#10;&#10;Description automatically generated">
            <a:extLst>
              <a:ext uri="{FF2B5EF4-FFF2-40B4-BE49-F238E27FC236}">
                <a16:creationId xmlns:a16="http://schemas.microsoft.com/office/drawing/2014/main" id="{60A3E211-17EF-4836-95AD-6E3304F9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368" y="2006187"/>
            <a:ext cx="3722093" cy="38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8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1AF-E8DB-CB76-3295-2D61E14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6" y="898525"/>
            <a:ext cx="6730620" cy="836836"/>
          </a:xfrm>
        </p:spPr>
        <p:txBody>
          <a:bodyPr anchor="t">
            <a:normAutofit/>
          </a:bodyPr>
          <a:lstStyle/>
          <a:p>
            <a:r>
              <a:rPr lang="en-US" dirty="0"/>
              <a:t>What does it do?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43F6C08-7251-846E-945D-05E5A640C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3627" y="1885043"/>
            <a:ext cx="7336260" cy="4013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Calibri"/>
                <a:ea typeface="Calibri"/>
                <a:cs typeface="Calibri"/>
              </a:rPr>
              <a:t>Front-End Server</a:t>
            </a:r>
            <a:r>
              <a:rPr lang="en-US" sz="2400" dirty="0">
                <a:latin typeface="Calibri"/>
                <a:ea typeface="Calibri"/>
                <a:cs typeface="Calibri"/>
              </a:rPr>
              <a:t>: Hosted on an Azure VM, this component serves as the user interface of the system. It captures live camera feeds from client-side devices, providing an interactive platform for users to manage attendance records and add new users to the system.</a:t>
            </a:r>
          </a:p>
          <a:p>
            <a:endParaRPr lang="en-US" sz="2400" dirty="0">
              <a:latin typeface="Calibri"/>
              <a:ea typeface="Calibri"/>
              <a:cs typeface="Calibri"/>
            </a:endParaRPr>
          </a:p>
          <a:p>
            <a:r>
              <a:rPr lang="en-US" sz="2400" b="1" dirty="0">
                <a:latin typeface="Calibri"/>
                <a:ea typeface="Calibri"/>
                <a:cs typeface="Calibri"/>
              </a:rPr>
              <a:t>Face-Recognition Module</a:t>
            </a:r>
            <a:r>
              <a:rPr lang="en-US" sz="2400" dirty="0">
                <a:latin typeface="Calibri"/>
                <a:ea typeface="Calibri"/>
                <a:cs typeface="Calibri"/>
              </a:rPr>
              <a:t>: Deployed on a separate Azure VM, this module is the core of the system. It employs advanced face recognition algorithms to analyze frames from the camera feed, identifying individuals in real-time.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4E6E9C-884E-5537-3A81-161FA387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1F170-221E-574A-4BE6-62E1A389E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413" y="3054738"/>
            <a:ext cx="867912" cy="836836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30B79A07-4503-8B64-C204-B446D06AC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57413" y="4770438"/>
            <a:ext cx="867912" cy="8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0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1AF-E8DB-CB76-3295-2D61E14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5" y="898525"/>
            <a:ext cx="6869813" cy="83683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Project Functionality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4E6E9C-884E-5537-3A81-161FA387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C817E-D515-FA6C-4313-8B58B421F8A4}"/>
              </a:ext>
            </a:extLst>
          </p:cNvPr>
          <p:cNvSpPr txBox="1"/>
          <p:nvPr/>
        </p:nvSpPr>
        <p:spPr>
          <a:xfrm>
            <a:off x="4613625" y="1735361"/>
            <a:ext cx="67306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Live Client-Side system Camera Feed Access for Attendance Capturing.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Storing Attendance log 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Postgre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SQL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Front-end for: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Viewing the 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Adding user in the database and training the model (Automated)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Deleting a User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Reverts the frames with identified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Back-end/API: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Face-Recognition model deployed with Flask for proper interaction with the React App.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Postgre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SQL for maintaining logs and image data of users.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58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1AF-E8DB-CB76-3295-2D61E14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6" y="898525"/>
            <a:ext cx="6730620" cy="83683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Project Demonstration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4E6E9C-884E-5537-3A81-161FA387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C817E-D515-FA6C-4313-8B58B421F8A4}"/>
              </a:ext>
            </a:extLst>
          </p:cNvPr>
          <p:cNvSpPr txBox="1"/>
          <p:nvPr/>
        </p:nvSpPr>
        <p:spPr>
          <a:xfrm>
            <a:off x="8336478" y="2618301"/>
            <a:ext cx="27868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we implemented v/s </a:t>
            </a:r>
          </a:p>
          <a:p>
            <a:r>
              <a:rPr lang="en-US" sz="2800" dirty="0"/>
              <a:t>What we intended to implement.</a:t>
            </a:r>
          </a:p>
        </p:txBody>
      </p:sp>
      <p:pic>
        <p:nvPicPr>
          <p:cNvPr id="6" name="Picture 5" descr="A computer and a phone on a desk&#10;&#10;Description automatically generated">
            <a:extLst>
              <a:ext uri="{FF2B5EF4-FFF2-40B4-BE49-F238E27FC236}">
                <a16:creationId xmlns:a16="http://schemas.microsoft.com/office/drawing/2014/main" id="{C828743D-3907-A633-C716-8F623D03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25" y="2618301"/>
            <a:ext cx="3485345" cy="348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4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1AF-E8DB-CB76-3295-2D61E14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6" y="898525"/>
            <a:ext cx="6730620" cy="83683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Project Architecture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4E6E9C-884E-5537-3A81-161FA387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Picture 4" descr="A black and white rectangular object with a white text&#10;&#10;Description automatically generated">
            <a:extLst>
              <a:ext uri="{FF2B5EF4-FFF2-40B4-BE49-F238E27FC236}">
                <a16:creationId xmlns:a16="http://schemas.microsoft.com/office/drawing/2014/main" id="{005B9409-1E6A-D031-BFAE-3C97765D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51" y="2314575"/>
            <a:ext cx="6511544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7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1AF-E8DB-CB76-3295-2D61E14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6" y="898525"/>
            <a:ext cx="6730620" cy="836836"/>
          </a:xfrm>
        </p:spPr>
        <p:txBody>
          <a:bodyPr anchor="t">
            <a:normAutofit/>
          </a:bodyPr>
          <a:lstStyle/>
          <a:p>
            <a:r>
              <a:rPr lang="en-US" dirty="0"/>
              <a:t>Project Cost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4E6E9C-884E-5537-3A81-161FA387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C817E-D515-FA6C-4313-8B58B421F8A4}"/>
              </a:ext>
            </a:extLst>
          </p:cNvPr>
          <p:cNvSpPr txBox="1"/>
          <p:nvPr/>
        </p:nvSpPr>
        <p:spPr>
          <a:xfrm>
            <a:off x="4750130" y="2553195"/>
            <a:ext cx="6198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Daily Cost: $4.61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Subject to change based on 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Components used: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Virtual Machines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 Domain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4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1AF-E8DB-CB76-3295-2D61E14D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6" y="898525"/>
            <a:ext cx="6730620" cy="836836"/>
          </a:xfrm>
        </p:spPr>
        <p:txBody>
          <a:bodyPr anchor="t">
            <a:normAutofit/>
          </a:bodyPr>
          <a:lstStyle/>
          <a:p>
            <a:r>
              <a:rPr lang="en-US" dirty="0"/>
              <a:t>Project Conclusion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4E6E9C-884E-5537-3A81-161FA387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C817E-D515-FA6C-4313-8B58B421F8A4}"/>
              </a:ext>
            </a:extLst>
          </p:cNvPr>
          <p:cNvSpPr txBox="1"/>
          <p:nvPr/>
        </p:nvSpPr>
        <p:spPr>
          <a:xfrm>
            <a:off x="7866083" y="2543155"/>
            <a:ext cx="40448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Azure-based attendance management system represents a cutting-edge integration of cloud computing and AI for real-time attendance tracking and management. Its modular architecture, coupled with the power of Azure's cloud services, makes it a scalable, efficient, and highly adaptable solution for modern attendance management needs.</a:t>
            </a:r>
          </a:p>
        </p:txBody>
      </p:sp>
      <p:pic>
        <p:nvPicPr>
          <p:cNvPr id="8" name="Picture 7" descr="A digital illustration of a human head and a cloud&#10;&#10;Description automatically generated">
            <a:extLst>
              <a:ext uri="{FF2B5EF4-FFF2-40B4-BE49-F238E27FC236}">
                <a16:creationId xmlns:a16="http://schemas.microsoft.com/office/drawing/2014/main" id="{36113F34-AFAA-E3C8-1F17-26A0ABBF7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338" y="2551837"/>
            <a:ext cx="3770745" cy="340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" id="{F7F8C356-31EF-4F77-9327-20EDE6871B3D}" vid="{7DADADB3-66BB-48D3-AA25-3DEAB7CAA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17d4b6-2c76-461e-a166-44fb4ac4688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8A5342A440804AB753810E0FC55846" ma:contentTypeVersion="15" ma:contentTypeDescription="Create a new document." ma:contentTypeScope="" ma:versionID="4b72eaf09f17a77e7acdd787ef00e666">
  <xsd:schema xmlns:xsd="http://www.w3.org/2001/XMLSchema" xmlns:xs="http://www.w3.org/2001/XMLSchema" xmlns:p="http://schemas.microsoft.com/office/2006/metadata/properties" xmlns:ns3="fa17d4b6-2c76-461e-a166-44fb4ac46887" xmlns:ns4="4f5212a9-bd1c-4dc0-b200-38eafb633865" targetNamespace="http://schemas.microsoft.com/office/2006/metadata/properties" ma:root="true" ma:fieldsID="1bf5299f7462588b2a71fcd08344b3a2" ns3:_="" ns4:_="">
    <xsd:import namespace="fa17d4b6-2c76-461e-a166-44fb4ac46887"/>
    <xsd:import namespace="4f5212a9-bd1c-4dc0-b200-38eafb6338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7d4b6-2c76-461e-a166-44fb4ac468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5212a9-bd1c-4dc0-b200-38eafb63386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19A930-1B99-4E6A-8FC0-F4EC96DB90CA}">
  <ds:schemaRefs>
    <ds:schemaRef ds:uri="4f5212a9-bd1c-4dc0-b200-38eafb633865"/>
    <ds:schemaRef ds:uri="fa17d4b6-2c76-461e-a166-44fb4ac468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F3D1887-A1D6-4376-8949-5A71AFBDEDCF}">
  <ds:schemaRefs>
    <ds:schemaRef ds:uri="4f5212a9-bd1c-4dc0-b200-38eafb633865"/>
    <ds:schemaRef ds:uri="fa17d4b6-2c76-461e-a166-44fb4ac468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B8D7BA3-8A6F-4F51-B1EE-3B01AA004FC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304</TotalTime>
  <Words>395</Words>
  <Application>Microsoft Macintosh PowerPoint</Application>
  <PresentationFormat>Widescreen</PresentationFormat>
  <Paragraphs>58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Office Theme</vt:lpstr>
      <vt:lpstr>Attendance Log api</vt:lpstr>
      <vt:lpstr>Meet The team </vt:lpstr>
      <vt:lpstr>Project Description</vt:lpstr>
      <vt:lpstr>What does it do?</vt:lpstr>
      <vt:lpstr>Project Functionality</vt:lpstr>
      <vt:lpstr>Project Demonstration</vt:lpstr>
      <vt:lpstr>Project Architecture</vt:lpstr>
      <vt:lpstr>Project Cost</vt:lpstr>
      <vt:lpstr>Project Conclusion</vt:lpstr>
      <vt:lpstr>Future Works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App/cs</dc:title>
  <dc:creator>Sudarshan Rao Tadakamalla</dc:creator>
  <cp:lastModifiedBy>Tirth Gaurang Shah</cp:lastModifiedBy>
  <cp:revision>206</cp:revision>
  <dcterms:created xsi:type="dcterms:W3CDTF">2023-11-30T17:51:27Z</dcterms:created>
  <dcterms:modified xsi:type="dcterms:W3CDTF">2023-12-18T03:44:34Z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0x010100628A5342A440804AB753810E0FC55846</vt:lpwstr>
  </property>
  <property fmtid="{D5CDD505-2E9C-101B-9397-08002B2CF9AE}" pid="3" name="MediaServiceImageTags">
    <vt:lpwstr/>
  </property>
</Properties>
</file>